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F00447-2450-2C6A-12B1-9082976877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33049345-9771-89FE-C115-00712F919CE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582B1DC-5459-61B4-D71E-38BE7E2DBF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239189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33</cp:revision>
  <dcterms:modified xsi:type="dcterms:W3CDTF">2025-10-20T14:15:20Z</dcterms:modified>
</cp:coreProperties>
</file>